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3"/>
  </p:notesMasterIdLst>
  <p:sldIdLst>
    <p:sldId id="273" r:id="rId5"/>
    <p:sldId id="257" r:id="rId6"/>
    <p:sldId id="262" r:id="rId7"/>
    <p:sldId id="263" r:id="rId8"/>
    <p:sldId id="259" r:id="rId9"/>
    <p:sldId id="268" r:id="rId10"/>
    <p:sldId id="270" r:id="rId11"/>
    <p:sldId id="272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ExtraBold" panose="020B0604020202020204" charset="0"/>
      <p:bold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1151D"/>
    <a:srgbClr val="AF1A20"/>
    <a:srgbClr val="7B1016"/>
    <a:srgbClr val="530B0C"/>
    <a:srgbClr val="941651"/>
    <a:srgbClr val="2B0058"/>
    <a:srgbClr val="9437FF"/>
    <a:srgbClr val="FF85FF"/>
    <a:srgbClr val="34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F7DB-F6E9-48A4-BFE5-14209B093FBF}" v="4" dt="2021-11-08T23:13:0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66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808471"/>
            <a:ext cx="7758546" cy="137362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EQUIPE </a:t>
            </a:r>
            <a:br>
              <a:rPr lang="pt-BR" dirty="0" smtClean="0"/>
            </a:br>
            <a:r>
              <a:rPr lang="pt-BR" dirty="0" smtClean="0"/>
              <a:t>WARRIORS.NET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791547"/>
            <a:ext cx="9144000" cy="2362344"/>
          </a:xfrm>
        </p:spPr>
        <p:txBody>
          <a:bodyPr>
            <a:normAutofit/>
          </a:bodyPr>
          <a:lstStyle/>
          <a:p>
            <a:r>
              <a:rPr lang="pt-BR" dirty="0" smtClean="0"/>
              <a:t>LUCAS MENCHON (GERENTE DE PROJETO) </a:t>
            </a:r>
          </a:p>
          <a:p>
            <a:r>
              <a:rPr lang="pt-BR" dirty="0" smtClean="0"/>
              <a:t>HISLLAYLLA KEZIA (DESENVOLVEDOR FRONT-END)</a:t>
            </a:r>
          </a:p>
          <a:p>
            <a:r>
              <a:rPr lang="pt-BR" dirty="0" smtClean="0"/>
              <a:t>ROGER COSTA (ANALISTA DE BANCO DE DADOS)</a:t>
            </a:r>
          </a:p>
          <a:p>
            <a:r>
              <a:rPr lang="pt-BR" dirty="0" smtClean="0"/>
              <a:t>ALLANA LIMA (DESENVOLVEDOR FULL STACK)</a:t>
            </a:r>
          </a:p>
          <a:p>
            <a:r>
              <a:rPr lang="pt-BR" dirty="0" smtClean="0"/>
              <a:t>JOÃO VITOR (DESENVOLVEDOR BACK-END)</a:t>
            </a:r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xmlns="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884052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xmlns="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xmlns="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xmlns="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xmlns="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xmlns="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xmlns="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xmlns="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xmlns="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xmlns="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xmlns="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32C78D86-B1AE-4B79-9E52-F9B793CD8B15}"/>
              </a:ext>
            </a:extLst>
          </p:cNvPr>
          <p:cNvGrpSpPr/>
          <p:nvPr/>
        </p:nvGrpSpPr>
        <p:grpSpPr>
          <a:xfrm>
            <a:off x="129663" y="1615404"/>
            <a:ext cx="7556326" cy="4571447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xmlns="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xmlns="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Incentivar o público alvo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xmlns="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xmlns="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 smtClean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Menor tempo, </a:t>
              </a:r>
            </a:p>
            <a:p>
              <a:pPr algn="r"/>
              <a:r>
                <a:rPr lang="pt-BR" sz="2000" b="1" dirty="0" smtClean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mais praticidade</a:t>
              </a:r>
              <a:endParaRPr lang="pt-BR" sz="2000" b="1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xmlns="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xmlns="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 smtClean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Cadastro </a:t>
              </a:r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xmlns="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xmlns="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G</a:t>
              </a:r>
              <a:r>
                <a:rPr lang="pt-BR" sz="2000" b="1" dirty="0" smtClean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estão e administração</a:t>
              </a:r>
              <a:endParaRPr lang="pt-BR" sz="2000" b="1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xmlns="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0297" y="2645590"/>
            <a:ext cx="2834527" cy="283452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092047" y="3365916"/>
            <a:ext cx="299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Implementar um sistema de cadastro, movimentação e consulta.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xmlns="" id="{52E8B2FA-691C-4C0B-A4EC-25BCA30BFE8D}"/>
              </a:ext>
            </a:extLst>
          </p:cNvPr>
          <p:cNvCxnSpPr/>
          <p:nvPr/>
        </p:nvCxnSpPr>
        <p:spPr>
          <a:xfrm>
            <a:off x="633845" y="3486315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70F9EF52-1D91-41CA-854E-1ED80FDDACAF}"/>
              </a:ext>
            </a:extLst>
          </p:cNvPr>
          <p:cNvGrpSpPr/>
          <p:nvPr/>
        </p:nvGrpSpPr>
        <p:grpSpPr>
          <a:xfrm>
            <a:off x="936938" y="2778555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xmlns="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xmlns="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0C9C3751-A7F3-45AA-91B4-97F0259A4297}"/>
              </a:ext>
            </a:extLst>
          </p:cNvPr>
          <p:cNvGrpSpPr/>
          <p:nvPr/>
        </p:nvGrpSpPr>
        <p:grpSpPr>
          <a:xfrm>
            <a:off x="3306170" y="2784259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xmlns="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xmlns="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8705903F-E514-4325-9DC4-901B1F54EF8E}"/>
              </a:ext>
            </a:extLst>
          </p:cNvPr>
          <p:cNvSpPr txBox="1"/>
          <p:nvPr/>
        </p:nvSpPr>
        <p:spPr>
          <a:xfrm>
            <a:off x="9627032" y="4242586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8103499-D298-4E80-A662-859219751B55}"/>
              </a:ext>
            </a:extLst>
          </p:cNvPr>
          <p:cNvSpPr txBox="1"/>
          <p:nvPr/>
        </p:nvSpPr>
        <p:spPr>
          <a:xfrm>
            <a:off x="3319751" y="4392988"/>
            <a:ext cx="150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9E960D7D-5C46-4CE3-AA55-E413EC99F5FB}"/>
              </a:ext>
            </a:extLst>
          </p:cNvPr>
          <p:cNvGrpSpPr/>
          <p:nvPr/>
        </p:nvGrpSpPr>
        <p:grpSpPr>
          <a:xfrm>
            <a:off x="9751799" y="2839984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xmlns="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xmlns="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C92C43D7-BE0C-49B7-9421-D262F44909B6}"/>
              </a:ext>
            </a:extLst>
          </p:cNvPr>
          <p:cNvSpPr txBox="1"/>
          <p:nvPr/>
        </p:nvSpPr>
        <p:spPr>
          <a:xfrm>
            <a:off x="219151" y="2472947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" panose="00000500000000000000" pitchFamily="2" charset="0"/>
              </a:rPr>
              <a:t>Técnica ou 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xmlns="" id="{0C9C3751-A7F3-45AA-91B4-97F0259A4297}"/>
              </a:ext>
            </a:extLst>
          </p:cNvPr>
          <p:cNvGrpSpPr/>
          <p:nvPr/>
        </p:nvGrpSpPr>
        <p:grpSpPr>
          <a:xfrm>
            <a:off x="6382344" y="2839984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xmlns="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xmlns="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25233" y="2073102"/>
            <a:ext cx="141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Atualizações para o Sistema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xmlns="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xmlns="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095500"/>
            <a:ext cx="4762500" cy="476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A8C2A770-EDAE-4B41-BB11-7ED17CBD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3" y="2483303"/>
            <a:ext cx="6486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xmlns="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xmlns="" id="{7A041C4B-EF67-418F-8D48-AA0C7CF22430}"/>
              </a:ext>
            </a:extLst>
          </p:cNvPr>
          <p:cNvSpPr txBox="1"/>
          <p:nvPr/>
        </p:nvSpPr>
        <p:spPr>
          <a:xfrm>
            <a:off x="2747857" y="434676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E31C0237-A622-4E69-9BE9-08F90DFC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143" y="837604"/>
            <a:ext cx="6858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582094" y="3141898"/>
            <a:ext cx="6081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O Sistema será distribuído pela internet, World </a:t>
            </a:r>
            <a:r>
              <a:rPr lang="pt-BR" sz="3600" dirty="0"/>
              <a:t>W</a:t>
            </a:r>
            <a:r>
              <a:rPr lang="pt-BR" sz="3600" dirty="0" smtClean="0"/>
              <a:t>ide </a:t>
            </a:r>
            <a:r>
              <a:rPr lang="pt-BR" sz="3600" dirty="0"/>
              <a:t>W</a:t>
            </a:r>
            <a:r>
              <a:rPr lang="pt-BR" sz="3600" dirty="0" smtClean="0"/>
              <a:t>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 smtClean="0"/>
          </a:p>
        </p:txBody>
      </p:sp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xmlns="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xmlns="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xmlns="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xmlns="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xmlns="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ontserrat" panose="00000500000000000000" pitchFamily="2" charset="0"/>
              </a:rPr>
              <a:t>Conhecimento;</a:t>
            </a:r>
            <a:r>
              <a:rPr lang="pt-BR" dirty="0">
                <a:latin typeface="Montserrat" panose="00000500000000000000" pitchFamily="2" charset="0"/>
              </a:rPr>
              <a:t>	</a:t>
            </a: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xmlns="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309c0dad-d907-4709-b15f-71fa473fc181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66cedb38-cd39-4cc1-8a67-d3444261e4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</TotalTime>
  <Words>165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Arial</vt:lpstr>
      <vt:lpstr>Calibri Light</vt:lpstr>
      <vt:lpstr>ROBOTO LIGHT</vt:lpstr>
      <vt:lpstr>Calibri</vt:lpstr>
      <vt:lpstr>Montserrat ExtraBold</vt:lpstr>
      <vt:lpstr>Times New Roman</vt:lpstr>
      <vt:lpstr>Montserrat</vt:lpstr>
      <vt:lpstr>Bebas Neue</vt:lpstr>
      <vt:lpstr>Tema do Office</vt:lpstr>
      <vt:lpstr>EQUIPE  WARRIORS.NET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Tecnico</cp:lastModifiedBy>
  <cp:revision>18</cp:revision>
  <dcterms:created xsi:type="dcterms:W3CDTF">2021-10-22T22:42:18Z</dcterms:created>
  <dcterms:modified xsi:type="dcterms:W3CDTF">2021-11-19T00:51:24Z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